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78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Pretendard" panose="02000503000000020004" pitchFamily="2" charset="-127"/>
      <p:regular r:id="rId25"/>
      <p:bold r:id="rId26"/>
    </p:embeddedFont>
    <p:embeddedFont>
      <p:font typeface="Pretendard Black" panose="02000A03000000020004" pitchFamily="2" charset="-127"/>
      <p:bold r:id="rId27"/>
    </p:embeddedFont>
    <p:embeddedFont>
      <p:font typeface="Open Sans" pitchFamily="2" charset="0"/>
      <p:regular r:id="rId28"/>
      <p:bold r:id="rId29"/>
      <p:italic r:id="rId30"/>
      <p:boldItalic r:id="rId31"/>
    </p:embeddedFont>
    <p:embeddedFont>
      <p:font typeface="D2Coding" panose="020B0609020101020101" pitchFamily="49" charset="-127"/>
      <p:regular r:id="rId32"/>
      <p:bold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6E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949063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881528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384557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818873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189392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8738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hyperlink" Target="https://cactus.tistory.com/306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unsplash.com/ko/%EC%82%AC%EC%A7%84/%EB%B3%B4%EB%9D%BC%EC%83%89-%EA%B8%80%EC%9E%90%EA%B0%80-%EC%83%88%EA%B2%A8%EC%A7%84-%ED%9D%B0%EC%83%89-%EC%A3%BC%EC%82%AC%EC%9C%84-xgcCGDGIcfY?utm_content=creditCopyText&amp;utm_medium=referral&amp;utm_source=unsplash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unsplash.com/ko/@rubaitulazad?utm_content=creditCopyText&amp;utm_medium=referral&amp;utm_source=unsplash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github.com/naver/d2codingfont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0.svg"/><Relationship Id="rId3" Type="http://schemas.openxmlformats.org/officeDocument/2006/relationships/image" Target="../media/image32.svg"/><Relationship Id="rId7" Type="http://schemas.openxmlformats.org/officeDocument/2006/relationships/image" Target="../media/image14.svg"/><Relationship Id="rId12" Type="http://schemas.openxmlformats.org/officeDocument/2006/relationships/image" Target="../media/image24.png"/><Relationship Id="rId17" Type="http://schemas.openxmlformats.org/officeDocument/2006/relationships/image" Target="../media/image44.svg"/><Relationship Id="rId2" Type="http://schemas.openxmlformats.org/officeDocument/2006/relationships/image" Target="../media/image20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5" Type="http://schemas.openxmlformats.org/officeDocument/2006/relationships/image" Target="../media/image42.sv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36.sv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2.png"/><Relationship Id="rId17" Type="http://schemas.openxmlformats.org/officeDocument/2006/relationships/image" Target="../media/image58.svg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6.sv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52.sv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70.sv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39.png"/><Relationship Id="rId17" Type="http://schemas.openxmlformats.org/officeDocument/2006/relationships/image" Target="../media/image74.svg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66.sv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78.svg"/><Relationship Id="rId4" Type="http://schemas.openxmlformats.org/officeDocument/2006/relationships/image" Target="../media/image43.png"/><Relationship Id="rId9" Type="http://schemas.openxmlformats.org/officeDocument/2006/relationships/image" Target="../media/image8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17.png"/><Relationship Id="rId17" Type="http://schemas.openxmlformats.org/officeDocument/2006/relationships/image" Target="../media/image30.svg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2.sv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906" b="290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This presentation uses the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Pretendard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and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D2Coding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font.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Photo</a:t>
            </a:r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by </a:t>
            </a:r>
            <a:r>
              <a:rPr lang="en-US" altLang="ko-KR" sz="1200" dirty="0" err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Rubaitul</a:t>
            </a:r>
            <a:r>
              <a:rPr lang="en-US" altLang="ko-KR" sz="1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Azad</a:t>
            </a:r>
            <a:r>
              <a:rPr lang="en-US" altLang="ko-KR" sz="1200" dirty="0">
                <a:solidFill>
                  <a:schemeClr val="accent2"/>
                </a:solidFill>
              </a:rPr>
              <a:t> on </a:t>
            </a:r>
            <a:r>
              <a:rPr lang="en-US" altLang="ko-KR" sz="1200" dirty="0" err="1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  <a:latin typeface="+mn-ea"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088488"/>
            <a:chOff x="635234" y="443854"/>
            <a:chExt cx="5143893" cy="50884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4405799"/>
              <a:ext cx="51438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+mj-ea"/>
                  <a:ea typeface="+mj-ea"/>
                </a:rPr>
                <a:t>.NET Conf 2024 x Seoul</a:t>
              </a:r>
              <a:endParaRPr lang="ko-KR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Empowering Tomorrow - Full Stack, AI Enhanced, Developer Focused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0C1D86-8826-556D-FFE7-ECC9B2868F0A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7E432D-5FB5-7D8F-1396-4B73F5A88DD5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21866B-28AB-1304-0980-7EB6DEE65DB4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026" name="Picture 2" descr="Amazon Web Services">
                <a:extLst>
                  <a:ext uri="{FF2B5EF4-FFF2-40B4-BE49-F238E27FC236}">
                    <a16:creationId xmlns:a16="http://schemas.microsoft.com/office/drawing/2014/main" id="{2259EE18-50B4-3309-5E7B-7ADC0AE336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4" descr="Elastic">
                <a:extLst>
                  <a:ext uri="{FF2B5EF4-FFF2-40B4-BE49-F238E27FC236}">
                    <a16:creationId xmlns:a16="http://schemas.microsoft.com/office/drawing/2014/main" id="{E8CDED48-820B-0E99-F924-1D89C02CD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6" descr="Infragistics">
                <a:extLst>
                  <a:ext uri="{FF2B5EF4-FFF2-40B4-BE49-F238E27FC236}">
                    <a16:creationId xmlns:a16="http://schemas.microsoft.com/office/drawing/2014/main" id="{F074A7C7-2CE4-2623-1201-221E9A41D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ouchbase">
                <a:extLst>
                  <a:ext uri="{FF2B5EF4-FFF2-40B4-BE49-F238E27FC236}">
                    <a16:creationId xmlns:a16="http://schemas.microsoft.com/office/drawing/2014/main" id="{16BCEB48-E61B-6BBA-3E19-2A0DFC6F5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Microsoft MVP Program">
                <a:extLst>
                  <a:ext uri="{FF2B5EF4-FFF2-40B4-BE49-F238E27FC236}">
                    <a16:creationId xmlns:a16="http://schemas.microsoft.com/office/drawing/2014/main" id="{89CADB32-84F8-22E5-CEB2-379CC2FB4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83DC2794-6488-3CE1-B804-20A576D79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데이터 마술사</a:t>
            </a:r>
            <a:r>
              <a:rPr lang="en-US" altLang="ko-KR" dirty="0" smtClean="0">
                <a:latin typeface="+mj-ea"/>
                <a:ea typeface="+mj-ea"/>
              </a:rPr>
              <a:t>: LINQ </a:t>
            </a:r>
            <a:r>
              <a:rPr lang="ko-KR" altLang="en-US" dirty="0" smtClean="0">
                <a:latin typeface="+mj-ea"/>
                <a:ea typeface="+mj-ea"/>
              </a:rPr>
              <a:t>의 친구 </a:t>
            </a:r>
            <a:r>
              <a:rPr lang="en-US" altLang="ko-KR" dirty="0" smtClean="0"/>
              <a:t>Reactive Extensions!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이상준</a:t>
            </a:r>
            <a:endParaRPr lang="en-US" altLang="ko-KR" dirty="0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C2A4AF-E4D0-B706-3E8D-43D4ECA6B4AF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05CA3E-38DC-2B34-6AA2-9D9C6BB9BDE0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428E0CF-F35A-B7D3-FAFF-ECEB25BA6502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8" name="Picture 2" descr="Amazon Web Services">
                <a:extLst>
                  <a:ext uri="{FF2B5EF4-FFF2-40B4-BE49-F238E27FC236}">
                    <a16:creationId xmlns:a16="http://schemas.microsoft.com/office/drawing/2014/main" id="{58662743-CA49-4FE7-A4BC-1E48325D93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Elastic">
                <a:extLst>
                  <a:ext uri="{FF2B5EF4-FFF2-40B4-BE49-F238E27FC236}">
                    <a16:creationId xmlns:a16="http://schemas.microsoft.com/office/drawing/2014/main" id="{FAD3226C-56D3-A0AE-BD41-927789F07D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Infragistics">
                <a:extLst>
                  <a:ext uri="{FF2B5EF4-FFF2-40B4-BE49-F238E27FC236}">
                    <a16:creationId xmlns:a16="http://schemas.microsoft.com/office/drawing/2014/main" id="{5A760526-FDE7-710D-D6A6-4DEF2EAEA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Couchbase">
                <a:extLst>
                  <a:ext uri="{FF2B5EF4-FFF2-40B4-BE49-F238E27FC236}">
                    <a16:creationId xmlns:a16="http://schemas.microsoft.com/office/drawing/2014/main" id="{9DFE5B90-DBE4-BA41-3A5B-16B1E2B53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Microsoft MVP Program">
                <a:extLst>
                  <a:ext uri="{FF2B5EF4-FFF2-40B4-BE49-F238E27FC236}">
                    <a16:creationId xmlns:a16="http://schemas.microsoft.com/office/drawing/2014/main" id="{3E79411A-4E95-4667-B73C-D4A0DD1CE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612A0493-1E67-5BF8-C283-6CCF4F975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Single Column Slide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Dual Column Slide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Demonstration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Summary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// Write the sample code here</a:t>
            </a:r>
          </a:p>
          <a:p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Console.WriteLine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(“Hello, World!”);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Announcement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Topic 1</a:t>
            </a:r>
          </a:p>
          <a:p>
            <a:r>
              <a:rPr lang="en-US" altLang="ko-KR" dirty="0">
                <a:latin typeface="+mj-ea"/>
                <a:ea typeface="+mj-ea"/>
              </a:rPr>
              <a:t>Topic 2</a:t>
            </a:r>
          </a:p>
          <a:p>
            <a:r>
              <a:rPr lang="en-US" altLang="ko-KR" dirty="0">
                <a:latin typeface="+mj-ea"/>
                <a:ea typeface="+mj-ea"/>
              </a:rPr>
              <a:t>Topic 3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Thank you!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B4FEA8-562E-478C-CF27-22B5C0C52D7E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222122-AEBC-B3F5-A2CF-10C289D52E57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AC36BA-9618-7C81-C778-7F630DF06F19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7" name="Picture 2" descr="Amazon Web Services">
                <a:extLst>
                  <a:ext uri="{FF2B5EF4-FFF2-40B4-BE49-F238E27FC236}">
                    <a16:creationId xmlns:a16="http://schemas.microsoft.com/office/drawing/2014/main" id="{D2919179-7805-4053-92FA-4CE8825D6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Elastic">
                <a:extLst>
                  <a:ext uri="{FF2B5EF4-FFF2-40B4-BE49-F238E27FC236}">
                    <a16:creationId xmlns:a16="http://schemas.microsoft.com/office/drawing/2014/main" id="{FA3B7F18-07BD-682C-9A41-2C2F6EC2F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Infragistics">
                <a:extLst>
                  <a:ext uri="{FF2B5EF4-FFF2-40B4-BE49-F238E27FC236}">
                    <a16:creationId xmlns:a16="http://schemas.microsoft.com/office/drawing/2014/main" id="{4EE90E96-54C4-27CC-D5F9-5DAEE9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Couchbase">
                <a:extLst>
                  <a:ext uri="{FF2B5EF4-FFF2-40B4-BE49-F238E27FC236}">
                    <a16:creationId xmlns:a16="http://schemas.microsoft.com/office/drawing/2014/main" id="{2B3A6509-6FBA-42E5-1D3C-20B99DA84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Microsoft MVP Program">
                <a:extLst>
                  <a:ext uri="{FF2B5EF4-FFF2-40B4-BE49-F238E27FC236}">
                    <a16:creationId xmlns:a16="http://schemas.microsoft.com/office/drawing/2014/main" id="{D4C19AEE-D522-2913-D528-03EB727EF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그림 21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D6F86566-ACD3-E64C-0525-3D4A2AEFF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84</Words>
  <Application>Microsoft Office PowerPoint</Application>
  <PresentationFormat>와이드스크린</PresentationFormat>
  <Paragraphs>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Pretendard</vt:lpstr>
      <vt:lpstr>Pretendard Black</vt:lpstr>
      <vt:lpstr>나눔스퀘어 ExtraBold</vt:lpstr>
      <vt:lpstr>Arial</vt:lpstr>
      <vt:lpstr>Open Sans</vt:lpstr>
      <vt:lpstr>D2Coding</vt:lpstr>
      <vt:lpstr>Consolas</vt:lpstr>
      <vt:lpstr>나눔스퀘어</vt:lpstr>
      <vt:lpstr>Calibri</vt:lpstr>
      <vt:lpstr>1_Office Theme</vt:lpstr>
      <vt:lpstr>3_Office Theme</vt:lpstr>
      <vt:lpstr>2_Office Theme</vt:lpstr>
      <vt:lpstr>PowerPoint 프레젠테이션</vt:lpstr>
      <vt:lpstr>데이터 마술사: LINQ 의 친구 Reactive Extensions!</vt:lpstr>
      <vt:lpstr>Single Column Slide</vt:lpstr>
      <vt:lpstr>Dual Column Slide</vt:lpstr>
      <vt:lpstr>Demonstration</vt:lpstr>
      <vt:lpstr>Sample Code</vt:lpstr>
      <vt:lpstr>Announcement</vt:lpstr>
      <vt:lpstr>Thank you!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이상준</cp:lastModifiedBy>
  <cp:revision>35</cp:revision>
  <dcterms:created xsi:type="dcterms:W3CDTF">2020-08-18T20:47:27Z</dcterms:created>
  <dcterms:modified xsi:type="dcterms:W3CDTF">2024-02-15T05:46:10Z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